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1" r:id="rId4"/>
    <p:sldId id="262" r:id="rId5"/>
    <p:sldId id="259" r:id="rId6"/>
    <p:sldId id="260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hyperlink" Target="https://github.com/Team4-OSL-2019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YASA: Yet another seafood app</a:t>
            </a:r>
            <a:endParaRPr lang="en-I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Team Four from Table </a:t>
            </a:r>
            <a:r>
              <a:rPr lang="en-US" dirty="0" smtClean="0">
                <a:solidFill>
                  <a:schemeClr val="tx1"/>
                </a:solidFill>
              </a:rPr>
              <a:t>five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David Currie, </a:t>
            </a:r>
            <a:r>
              <a:rPr lang="en-US" dirty="0">
                <a:solidFill>
                  <a:schemeClr val="tx1"/>
                </a:solidFill>
              </a:rPr>
              <a:t>Laurent </a:t>
            </a:r>
            <a:r>
              <a:rPr lang="en-US" dirty="0" smtClean="0">
                <a:solidFill>
                  <a:schemeClr val="tx1"/>
                </a:solidFill>
              </a:rPr>
              <a:t>Dubroca, Jordan moss, Ibrahim </a:t>
            </a:r>
            <a:r>
              <a:rPr lang="en-US" dirty="0" err="1" smtClean="0">
                <a:solidFill>
                  <a:schemeClr val="tx1"/>
                </a:solidFill>
              </a:rPr>
              <a:t>umar</a:t>
            </a:r>
            <a:endParaRPr lang="en-I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22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674706"/>
          </a:xfrm>
        </p:spPr>
        <p:txBody>
          <a:bodyPr/>
          <a:lstStyle/>
          <a:p>
            <a:r>
              <a:rPr lang="en-US" dirty="0" smtClean="0"/>
              <a:t>Why does the world need </a:t>
            </a:r>
            <a:r>
              <a:rPr lang="en-US" dirty="0" err="1" smtClean="0"/>
              <a:t>yasa</a:t>
            </a:r>
            <a:r>
              <a:rPr lang="en-US" dirty="0" smtClean="0"/>
              <a:t>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1026" name="Picture 2" descr="https://theday.co.uk/images/stories/2017/2017-07/2017-07-20_co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89" y="1692891"/>
            <a:ext cx="3684905" cy="276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finsunited.co.nz/uploads/1/9/2/0/19203207/amcs-sustainable-seafood-guide-50_or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312" y="4074136"/>
            <a:ext cx="4046005" cy="211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eaissues.files.wordpress.com/2016/03/untitled.png?w=7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619" y="1692891"/>
            <a:ext cx="1805966" cy="321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3.googleusercontent.com/AaRWv8FSHUg2BFyEK3mgwIIHeXhYc5XC8eZc-q5xOvcAkFXHfS0WM4w5Dmfx3wGDu9Zj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225" y="2777350"/>
            <a:ext cx="3443282" cy="1681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www.fishforward.eu/wp-content/uploads/2016/11/article_hand_sfg-1080x67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663" y="4192137"/>
            <a:ext cx="3726590" cy="232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61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 result for trawl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153" y="1219068"/>
            <a:ext cx="1973671" cy="131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arseille sard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613" y="5343971"/>
            <a:ext cx="2052048" cy="132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seafood fa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946" y="229036"/>
            <a:ext cx="2052048" cy="138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fishing developing worl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080" y="1394396"/>
            <a:ext cx="2137547" cy="120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essy dat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637" y="4080084"/>
            <a:ext cx="2053053" cy="152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402" y="5226829"/>
            <a:ext cx="2138803" cy="1177323"/>
          </a:xfrm>
          <a:prstGeom prst="rect">
            <a:avLst/>
          </a:prstGeom>
        </p:spPr>
      </p:pic>
      <p:pic>
        <p:nvPicPr>
          <p:cNvPr id="1036" name="Picture 12" descr="Image result for trump angr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98" y="4264240"/>
            <a:ext cx="1733772" cy="1156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flat earth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43" y="5423488"/>
            <a:ext cx="2073327" cy="116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brexit bu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008" y="4917168"/>
            <a:ext cx="2062639" cy="115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35523" y="2866212"/>
            <a:ext cx="409420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800" dirty="0"/>
              <a:t>Seafood is </a:t>
            </a:r>
            <a:r>
              <a:rPr lang="en-US" sz="2800" b="1" dirty="0"/>
              <a:t>important </a:t>
            </a:r>
            <a:r>
              <a:rPr lang="en-US" sz="2800" dirty="0"/>
              <a:t>but </a:t>
            </a:r>
            <a:r>
              <a:rPr lang="en-US" sz="2800" dirty="0" smtClean="0"/>
              <a:t>fisheries </a:t>
            </a:r>
            <a:r>
              <a:rPr lang="en-US" sz="2800" dirty="0"/>
              <a:t>data is </a:t>
            </a:r>
            <a:r>
              <a:rPr lang="en-US" sz="2800" b="1" dirty="0"/>
              <a:t>complex</a:t>
            </a:r>
            <a:r>
              <a:rPr lang="en-US" sz="2800" dirty="0"/>
              <a:t> and </a:t>
            </a:r>
            <a:r>
              <a:rPr lang="en-US" sz="2800" b="1" dirty="0" smtClean="0"/>
              <a:t>messy. </a:t>
            </a:r>
          </a:p>
          <a:p>
            <a:pPr marL="0" lvl="1" algn="ctr"/>
            <a:r>
              <a:rPr lang="en-US" sz="2800" dirty="0" smtClean="0"/>
              <a:t>It </a:t>
            </a:r>
            <a:r>
              <a:rPr lang="en-US" sz="2800" dirty="0"/>
              <a:t>is more important than ever to show </a:t>
            </a:r>
            <a:r>
              <a:rPr lang="en-US" sz="2800" b="1" dirty="0" smtClean="0"/>
              <a:t>evidence</a:t>
            </a:r>
            <a:r>
              <a:rPr lang="en-US" sz="2800" dirty="0" smtClean="0"/>
              <a:t>.</a:t>
            </a:r>
            <a:endParaRPr lang="en-US" sz="2800" b="1" dirty="0"/>
          </a:p>
          <a:p>
            <a:pPr algn="ctr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00532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YASA target audience</a:t>
            </a:r>
            <a:endParaRPr lang="en-IE" dirty="0"/>
          </a:p>
        </p:txBody>
      </p:sp>
      <p:pic>
        <p:nvPicPr>
          <p:cNvPr id="3074" name="Picture 2" descr="Image result for environmental hips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00" y="2445267"/>
            <a:ext cx="2812709" cy="2482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digital hips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397" y="2309688"/>
            <a:ext cx="2700166" cy="179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beach clean u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817" y="3967090"/>
            <a:ext cx="2510357" cy="1673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28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YASA key features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48014" y="2214694"/>
            <a:ext cx="6950066" cy="351033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YASA presents the best scientific data about species and stocks in an easily accessible </a:t>
            </a:r>
            <a:r>
              <a:rPr lang="en-US" dirty="0" smtClean="0"/>
              <a:t>format</a:t>
            </a:r>
          </a:p>
          <a:p>
            <a:r>
              <a:rPr lang="en-US" dirty="0"/>
              <a:t>YASA also uses a highly advanced algorithm</a:t>
            </a:r>
            <a:r>
              <a:rPr lang="en-US" baseline="30000" dirty="0"/>
              <a:t>*</a:t>
            </a:r>
            <a:r>
              <a:rPr lang="en-US" dirty="0"/>
              <a:t> to predict the future status of stocks</a:t>
            </a:r>
          </a:p>
          <a:p>
            <a:r>
              <a:rPr lang="en-US" dirty="0" smtClean="0"/>
              <a:t>Open data &amp; </a:t>
            </a:r>
            <a:r>
              <a:rPr lang="en-US" dirty="0" err="1" smtClean="0"/>
              <a:t>OPEn</a:t>
            </a:r>
            <a:r>
              <a:rPr lang="en-US" dirty="0" smtClean="0"/>
              <a:t> source code (</a:t>
            </a:r>
            <a:r>
              <a:rPr lang="en-IE" dirty="0">
                <a:hlinkClick r:id="rId2"/>
              </a:rPr>
              <a:t>https://</a:t>
            </a:r>
            <a:r>
              <a:rPr lang="en-IE" dirty="0" smtClean="0">
                <a:hlinkClick r:id="rId2"/>
              </a:rPr>
              <a:t>github.com/Team4-OSL-2019</a:t>
            </a:r>
            <a:r>
              <a:rPr lang="en-IE" dirty="0" smtClean="0"/>
              <a:t>)</a:t>
            </a:r>
            <a:endParaRPr lang="en-US" dirty="0" smtClean="0"/>
          </a:p>
          <a:p>
            <a:r>
              <a:rPr lang="en-US" dirty="0" smtClean="0"/>
              <a:t>Fisheries &amp; Environmental data</a:t>
            </a:r>
          </a:p>
          <a:p>
            <a:r>
              <a:rPr lang="en-US" dirty="0" smtClean="0"/>
              <a:t>DEMO!</a:t>
            </a:r>
            <a:endParaRPr lang="en-US" dirty="0"/>
          </a:p>
          <a:p>
            <a:endParaRPr lang="en-IE" dirty="0"/>
          </a:p>
        </p:txBody>
      </p:sp>
      <p:pic>
        <p:nvPicPr>
          <p:cNvPr id="2054" name="Picture 6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661" y="5281575"/>
            <a:ext cx="1142221" cy="88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7987" y="921417"/>
            <a:ext cx="2286000" cy="16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eu jr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516" y="3852645"/>
            <a:ext cx="1364524" cy="109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copernicus marine dat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374" y="2531143"/>
            <a:ext cx="2736063" cy="99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iuc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537" y="3834527"/>
            <a:ext cx="1179869" cy="109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58090" y="6119336"/>
            <a:ext cx="6244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* This is not a guarantee.  The value of your investment may go down as well as up.  If you do not keep up your repayments your computer may be re-possessed.  The future might not be exactly as we predict it.</a:t>
            </a:r>
            <a:endParaRPr lang="en-IE" sz="1200" dirty="0"/>
          </a:p>
        </p:txBody>
      </p:sp>
    </p:spTree>
    <p:extLst>
      <p:ext uri="{BB962C8B-B14F-4D97-AF65-F5344CB8AC3E}">
        <p14:creationId xmlns:p14="http://schemas.microsoft.com/office/powerpoint/2010/main" val="70047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278340" y="2198281"/>
            <a:ext cx="7456503" cy="2022028"/>
          </a:xfrm>
        </p:spPr>
        <p:txBody>
          <a:bodyPr>
            <a:normAutofit/>
          </a:bodyPr>
          <a:lstStyle/>
          <a:p>
            <a:r>
              <a:rPr lang="en-US" sz="4400" dirty="0" smtClean="0"/>
              <a:t>Remember:</a:t>
            </a:r>
          </a:p>
          <a:p>
            <a:pPr lvl="1"/>
            <a:r>
              <a:rPr lang="en-US" sz="4400" dirty="0" smtClean="0"/>
              <a:t>Fish + data = success!</a:t>
            </a:r>
            <a:endParaRPr lang="en-IE" sz="4400" dirty="0"/>
          </a:p>
        </p:txBody>
      </p:sp>
    </p:spTree>
    <p:extLst>
      <p:ext uri="{BB962C8B-B14F-4D97-AF65-F5344CB8AC3E}">
        <p14:creationId xmlns:p14="http://schemas.microsoft.com/office/powerpoint/2010/main" val="361164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1026" name="Picture 2" descr="Image result for open sea la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21" y="2489011"/>
            <a:ext cx="9920732" cy="330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27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86</TotalTime>
  <Words>158</Words>
  <Application>Microsoft Office PowerPoint</Application>
  <PresentationFormat>Widescreen</PresentationFormat>
  <Paragraphs>17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Tw Cen MT</vt:lpstr>
      <vt:lpstr>Droplet</vt:lpstr>
      <vt:lpstr>YASA: Yet another seafood app</vt:lpstr>
      <vt:lpstr>Why does the world need yasa?</vt:lpstr>
      <vt:lpstr>PowerPoint Presentation</vt:lpstr>
      <vt:lpstr>YASA target audience</vt:lpstr>
      <vt:lpstr>YASA key features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YASA: Yet another seafood app</dc:title>
  <dc:creator>David Currie</dc:creator>
  <cp:lastModifiedBy>David Currie</cp:lastModifiedBy>
  <cp:revision>18</cp:revision>
  <dcterms:created xsi:type="dcterms:W3CDTF">2019-09-05T18:39:10Z</dcterms:created>
  <dcterms:modified xsi:type="dcterms:W3CDTF">2019-09-06T07:16:36Z</dcterms:modified>
</cp:coreProperties>
</file>